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0702159-1C72-4465-973E-53570F4B2601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50B7D32-5B97-4919-9EC3-F84376EB8B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631B75-8D72-468F-8978-DAB3183A8D5A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3B22257-5189-4A58-84FB-CAA10C91BB7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4D40FF-8B50-46D7-AAB8-A6635599D251}" type="slidenum">
              <a:rPr lang="da-DK" smtClean="0">
                <a:latin typeface="Arial" charset="0"/>
                <a:ea typeface="MS PGothic" pitchFamily="34" charset="-128"/>
              </a:rPr>
              <a:pPr/>
              <a:t>1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6A133A-C97D-4217-996F-574FCCEAF3E5}" type="slidenum">
              <a:rPr lang="da-DK" smtClean="0">
                <a:latin typeface="Arial" charset="0"/>
                <a:ea typeface="MS PGothic" pitchFamily="34" charset="-128"/>
              </a:rPr>
              <a:pPr/>
              <a:t>2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74852-32AF-47BB-98B7-0D1B308490B8}" type="slidenum">
              <a:rPr lang="da-DK" smtClean="0">
                <a:latin typeface="Arial" charset="0"/>
                <a:ea typeface="MS PGothic" pitchFamily="34" charset="-128"/>
              </a:rPr>
              <a:pPr/>
              <a:t>3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43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B9FDDA-BEF9-4D40-8CB6-F4DFB4766338}" type="slidenum">
              <a:rPr lang="da-DK" smtClean="0">
                <a:latin typeface="Arial" charset="0"/>
                <a:ea typeface="MS PGothic" pitchFamily="34" charset="-128"/>
              </a:rPr>
              <a:pPr/>
              <a:t>4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15AA12-2D2B-471F-92A4-1D21A2F4036F}" type="slidenum">
              <a:rPr lang="da-DK" smtClean="0">
                <a:latin typeface="Arial" charset="0"/>
                <a:ea typeface="MS PGothic" pitchFamily="34" charset="-128"/>
              </a:rPr>
              <a:pPr/>
              <a:t>5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F9A12-E080-4F00-AE08-670C4BEE6892}" type="slidenum">
              <a:rPr lang="da-DK" smtClean="0">
                <a:latin typeface="Arial" charset="0"/>
                <a:ea typeface="MS PGothic" pitchFamily="34" charset="-128"/>
              </a:rPr>
              <a:pPr/>
              <a:t>6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2CCEE17-4A2B-451D-89BE-1DC7276B685D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4533-2D1B-4AC8-A871-459A93D8D3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2729-23ED-4533-81CF-D595908F2D1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47B5-4495-4F4F-943C-7805DEF9F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6931-B44C-40B1-B381-C1545017D06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2EDC6F4-0CDD-4C0B-A80E-3EC8B6547F4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7773-C2AD-42E4-9934-1FAA41F3F8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7C6D-A1CD-4FEA-A4E2-D13429E5112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EB09-EA30-4D31-8885-0451677B17B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11EE-06FC-4880-AFD9-30B78338FD4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9783-4E2A-49A7-B4DE-FB2DDA4AF3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03AD-915F-4F45-BF48-E1FA4A7ECC9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8BA9-99D5-42B9-B616-1F9A9E67BCE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DD18240-9287-4F14-9068-2570839914A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7" r:id="rId2"/>
    <p:sldLayoutId id="214748391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Stop den lille kænguru!</a:t>
            </a:r>
          </a:p>
          <a:p>
            <a:r>
              <a:rPr lang="da-DK" sz="1600"/>
              <a:t>Tekst: Peter Mynte (-)</a:t>
            </a:r>
            <a:endParaRPr lang="da-DK" sz="1600" i="1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492500" y="3716338"/>
            <a:ext cx="55070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1. </a:t>
            </a:r>
            <a:r>
              <a:rPr lang="da-DK" dirty="0"/>
              <a:t>Da jeg kom til Australien, kom jeg med i tv,</a:t>
            </a:r>
            <a:br>
              <a:rPr lang="da-DK" dirty="0"/>
            </a:br>
            <a:r>
              <a:rPr lang="da-DK" dirty="0"/>
              <a:t>og jeg fik en kænguru, som en præmie for det</a:t>
            </a:r>
            <a:br>
              <a:rPr lang="da-DK" dirty="0"/>
            </a:br>
            <a:r>
              <a:rPr lang="da-DK" dirty="0"/>
              <a:t>Alle folk sagde tillykke, kom og </a:t>
            </a:r>
            <a:r>
              <a:rPr lang="da-DK" dirty="0" err="1"/>
              <a:t>trykked</a:t>
            </a:r>
            <a:r>
              <a:rPr lang="da-DK" dirty="0"/>
              <a:t>' min hånd,</a:t>
            </a:r>
            <a:br>
              <a:rPr lang="da-DK" dirty="0"/>
            </a:br>
            <a:r>
              <a:rPr lang="da-DK" dirty="0"/>
              <a:t>sagde kænguruen var min nu, gav mig den i et bånd</a:t>
            </a:r>
            <a:br>
              <a:rPr lang="da-DK" dirty="0"/>
            </a:br>
            <a:r>
              <a:rPr lang="da-DK" dirty="0"/>
              <a:t>(Og så råbte de)</a:t>
            </a:r>
            <a:br>
              <a:rPr lang="da-DK" dirty="0"/>
            </a:br>
            <a:r>
              <a:rPr lang="da-DK" i="1" dirty="0"/>
              <a:t>Stop den lille kænguru, før den hopper igen,</a:t>
            </a:r>
            <a:br>
              <a:rPr lang="da-DK" i="1" dirty="0"/>
            </a:br>
            <a:r>
              <a:rPr lang="da-DK" i="1" dirty="0"/>
              <a:t>stop den lille kænguru, før den hopper igen.</a:t>
            </a:r>
            <a:endParaRPr lang="en-US" i="1" dirty="0"/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A510D8-62CE-47A6-ACFC-0FEEAFE9CEA0}" type="slidenum">
              <a:rPr lang="da-DK" sz="1600" smtClean="0">
                <a:latin typeface="Arial" charset="0"/>
                <a:ea typeface="MS PGothic" pitchFamily="34" charset="-128"/>
              </a:rPr>
              <a:pPr/>
              <a:t>1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6</a:t>
            </a:r>
          </a:p>
        </p:txBody>
      </p:sp>
      <p:pic>
        <p:nvPicPr>
          <p:cNvPr id="4101" name="Picture 7" descr="http://www.albatros-travel.dk/rejseoversigten/AustralienogNewZealandshoejdepunkter2/Gallery/AliceSpringsAustral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476250"/>
            <a:ext cx="431958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http://img.singaporeair.com/images/local/dk/australien/Australien-Pige&amp;Kagar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3097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E69245B-B223-4F9C-B162-411ECD47A7E0}" type="slidenum">
              <a:rPr lang="da-DK" sz="1600" smtClean="0">
                <a:latin typeface="Arial" charset="0"/>
                <a:ea typeface="MS PGothic" pitchFamily="34" charset="-128"/>
              </a:rPr>
              <a:pPr/>
              <a:t>2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6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47879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11613"/>
            <a:ext cx="2381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00" y="3716338"/>
            <a:ext cx="55070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 smtClean="0"/>
              <a:t>2. </a:t>
            </a:r>
            <a:r>
              <a:rPr lang="da-DK" dirty="0" smtClean="0"/>
              <a:t>Den sprang over en flagstang,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stakkels jeg fulgte med,</a:t>
            </a:r>
            <a:br>
              <a:rPr lang="da-DK" dirty="0" smtClean="0"/>
            </a:br>
            <a:r>
              <a:rPr lang="da-DK" dirty="0" smtClean="0"/>
              <a:t>alle </a:t>
            </a:r>
            <a:r>
              <a:rPr lang="da-DK" dirty="0" err="1" smtClean="0"/>
              <a:t>brøled</a:t>
            </a:r>
            <a:r>
              <a:rPr lang="da-DK" dirty="0" smtClean="0"/>
              <a:t> min slagsang,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mens jeg </a:t>
            </a:r>
            <a:r>
              <a:rPr lang="da-DK" dirty="0" err="1" smtClean="0"/>
              <a:t>trilled</a:t>
            </a:r>
            <a:r>
              <a:rPr lang="da-DK" dirty="0" smtClean="0"/>
              <a:t> </a:t>
            </a:r>
            <a:r>
              <a:rPr lang="da-DK" dirty="0" err="1" smtClean="0"/>
              <a:t>afsted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(alle sang i kor) </a:t>
            </a:r>
            <a:r>
              <a:rPr lang="da-DK" dirty="0"/>
              <a:t/>
            </a:r>
            <a:br>
              <a:rPr lang="da-DK" dirty="0"/>
            </a:br>
            <a:r>
              <a:rPr lang="da-DK" i="1" dirty="0"/>
              <a:t>Stop den lille kænguru, før den hopper igen,</a:t>
            </a:r>
            <a:br>
              <a:rPr lang="da-DK" i="1" dirty="0"/>
            </a:br>
            <a:r>
              <a:rPr lang="da-DK" i="1" dirty="0"/>
              <a:t>stop den lille kænguru, før den hopper igen.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AF778F7-BF01-41BE-84AD-97092EC1D1CA}" type="slidenum">
              <a:rPr lang="da-DK" sz="1600" smtClean="0">
                <a:latin typeface="Arial" charset="0"/>
                <a:ea typeface="MS PGothic" pitchFamily="34" charset="-128"/>
              </a:rPr>
              <a:pPr/>
              <a:t>3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6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4149725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6" y="260351"/>
            <a:ext cx="5195084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00" y="3716338"/>
            <a:ext cx="55070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 smtClean="0"/>
              <a:t>3. </a:t>
            </a:r>
            <a:r>
              <a:rPr lang="da-DK" dirty="0" smtClean="0"/>
              <a:t>Da jeg rejste fra landet,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blev jeg krævet for told,</a:t>
            </a:r>
            <a:br>
              <a:rPr lang="da-DK" dirty="0" smtClean="0"/>
            </a:br>
            <a:r>
              <a:rPr lang="da-DK" dirty="0" smtClean="0"/>
              <a:t>for </a:t>
            </a:r>
            <a:r>
              <a:rPr lang="da-DK" dirty="0" err="1" smtClean="0"/>
              <a:t>kænguru’n</a:t>
            </a:r>
            <a:r>
              <a:rPr lang="da-DK" dirty="0" smtClean="0"/>
              <a:t> blandt andet,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den sprang pokker i vold</a:t>
            </a:r>
            <a:br>
              <a:rPr lang="da-DK" dirty="0" smtClean="0"/>
            </a:br>
            <a:r>
              <a:rPr lang="da-DK" dirty="0" smtClean="0"/>
              <a:t>(og så råbte de) </a:t>
            </a:r>
            <a:r>
              <a:rPr lang="da-DK" dirty="0"/>
              <a:t/>
            </a:r>
            <a:br>
              <a:rPr lang="da-DK" dirty="0"/>
            </a:br>
            <a:r>
              <a:rPr lang="da-DK" i="1" dirty="0"/>
              <a:t>Stop den lille kænguru, før den hopper igen,</a:t>
            </a:r>
            <a:br>
              <a:rPr lang="da-DK" i="1" dirty="0"/>
            </a:br>
            <a:r>
              <a:rPr lang="da-DK" i="1" dirty="0"/>
              <a:t>stop den lille kænguru, før den hopper igen.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BEBA631-24EC-4CAF-BC34-56A227C12D4A}" type="slidenum">
              <a:rPr lang="da-DK" sz="1600" smtClean="0">
                <a:latin typeface="Arial" charset="0"/>
                <a:ea typeface="MS PGothic" pitchFamily="34" charset="-128"/>
              </a:rPr>
              <a:pPr/>
              <a:t>4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6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3101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28588"/>
            <a:ext cx="698341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00" y="3716338"/>
            <a:ext cx="55070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 smtClean="0"/>
              <a:t>4. </a:t>
            </a:r>
            <a:r>
              <a:rPr lang="da-DK" dirty="0" smtClean="0"/>
              <a:t>Hjemme </a:t>
            </a:r>
            <a:r>
              <a:rPr lang="da-DK" dirty="0" err="1" smtClean="0"/>
              <a:t>vented</a:t>
            </a:r>
            <a:r>
              <a:rPr lang="da-DK" dirty="0" smtClean="0"/>
              <a:t>' min pige,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det blev ingen succes,</a:t>
            </a:r>
            <a:br>
              <a:rPr lang="da-DK" dirty="0" smtClean="0"/>
            </a:br>
            <a:r>
              <a:rPr lang="da-DK" dirty="0" smtClean="0"/>
              <a:t>hun begyndte at skrige,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da hun fik fyren at se.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(og så råbte hun) </a:t>
            </a:r>
            <a:r>
              <a:rPr lang="da-DK" dirty="0"/>
              <a:t/>
            </a:r>
            <a:br>
              <a:rPr lang="da-DK" dirty="0"/>
            </a:br>
            <a:r>
              <a:rPr lang="da-DK" i="1" dirty="0"/>
              <a:t>Stop den lille kænguru, før den hopper igen,</a:t>
            </a:r>
            <a:br>
              <a:rPr lang="da-DK" i="1" dirty="0"/>
            </a:br>
            <a:r>
              <a:rPr lang="da-DK" i="1" dirty="0"/>
              <a:t>stop den lille kænguru, før den hopper igen.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05BE87-9347-4747-A1DF-9E3FCF541AE4}" type="slidenum">
              <a:rPr lang="da-DK" sz="1600" smtClean="0">
                <a:latin typeface="Arial" charset="0"/>
                <a:ea typeface="MS PGothic" pitchFamily="34" charset="-128"/>
              </a:rPr>
              <a:pPr/>
              <a:t>5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6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92150"/>
            <a:ext cx="61690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138613"/>
            <a:ext cx="22669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00" y="3716338"/>
            <a:ext cx="55070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 smtClean="0"/>
              <a:t>5. </a:t>
            </a:r>
            <a:r>
              <a:rPr lang="da-DK" dirty="0" smtClean="0"/>
              <a:t>Jeg var inde i banken,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for at hæve en check,</a:t>
            </a:r>
            <a:br>
              <a:rPr lang="da-DK" dirty="0" smtClean="0"/>
            </a:br>
            <a:r>
              <a:rPr lang="da-DK" dirty="0" smtClean="0"/>
              <a:t>den sprang op over skranken,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tog kassen med og var væk</a:t>
            </a:r>
            <a:br>
              <a:rPr lang="da-DK" dirty="0" smtClean="0"/>
            </a:br>
            <a:r>
              <a:rPr lang="da-DK" dirty="0" smtClean="0"/>
              <a:t>(alle skreg i kor) </a:t>
            </a:r>
            <a:r>
              <a:rPr lang="da-DK" dirty="0"/>
              <a:t/>
            </a:r>
            <a:br>
              <a:rPr lang="da-DK" dirty="0"/>
            </a:br>
            <a:r>
              <a:rPr lang="da-DK" i="1" dirty="0"/>
              <a:t>Stop den lille kænguru, før den hopper igen,</a:t>
            </a:r>
            <a:br>
              <a:rPr lang="da-DK" i="1" dirty="0"/>
            </a:br>
            <a:r>
              <a:rPr lang="da-DK" i="1" dirty="0"/>
              <a:t>stop den lille kænguru, før den hopper igen.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FD67FF7-46DC-4FC9-8BEE-FFB11E6866A1}" type="slidenum">
              <a:rPr lang="da-DK" sz="1600" smtClean="0">
                <a:latin typeface="Arial" charset="0"/>
                <a:ea typeface="MS PGothic" pitchFamily="34" charset="-128"/>
              </a:rPr>
              <a:pPr/>
              <a:t>6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6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2878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92075"/>
            <a:ext cx="61198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00" y="3716338"/>
            <a:ext cx="55070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 smtClean="0"/>
              <a:t>6. </a:t>
            </a:r>
            <a:r>
              <a:rPr lang="da-DK" dirty="0" smtClean="0"/>
              <a:t>Da vi så kom i fængsel,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blev kænguruen sur,</a:t>
            </a:r>
            <a:br>
              <a:rPr lang="da-DK" dirty="0" smtClean="0"/>
            </a:br>
            <a:r>
              <a:rPr lang="da-DK" dirty="0" smtClean="0"/>
              <a:t>og den sprang fuld af længsel,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over fængslets mur.</a:t>
            </a:r>
            <a:br>
              <a:rPr lang="da-DK" dirty="0" smtClean="0"/>
            </a:br>
            <a:r>
              <a:rPr lang="da-DK" dirty="0" smtClean="0"/>
              <a:t>(alle sang i kor) </a:t>
            </a:r>
            <a:r>
              <a:rPr lang="da-DK" dirty="0"/>
              <a:t/>
            </a:r>
            <a:br>
              <a:rPr lang="da-DK" dirty="0"/>
            </a:br>
            <a:r>
              <a:rPr lang="da-DK" i="1" dirty="0"/>
              <a:t>Stop den lille kænguru, før den hopper igen,</a:t>
            </a:r>
            <a:br>
              <a:rPr lang="da-DK" i="1" dirty="0"/>
            </a:br>
            <a:r>
              <a:rPr lang="da-DK" i="1" dirty="0"/>
              <a:t>stop den lille kænguru, før den hopper igen.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115</Words>
  <Application>Microsoft Office PowerPoint</Application>
  <PresentationFormat>Skærmshow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10" baseType="lpstr">
      <vt:lpstr>Arial</vt:lpstr>
      <vt:lpstr>MS PGothic</vt:lpstr>
      <vt:lpstr>Calibri</vt:lpstr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85</cp:revision>
  <dcterms:created xsi:type="dcterms:W3CDTF">2012-12-04T07:36:43Z</dcterms:created>
  <dcterms:modified xsi:type="dcterms:W3CDTF">2024-02-09T13:35:06Z</dcterms:modified>
</cp:coreProperties>
</file>